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67" r:id="rId15"/>
    <p:sldId id="268" r:id="rId16"/>
    <p:sldId id="277" r:id="rId17"/>
    <p:sldId id="269" r:id="rId18"/>
    <p:sldId id="280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07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75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528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69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401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63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29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36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00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754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98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0269-2FBA-440B-AC40-4AC669A7F79C}" type="datetimeFigureOut">
              <a:rPr lang="en-IN" smtClean="0"/>
              <a:t>05-04-2017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DEF86-6915-40AA-8D32-34E8957412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15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37" y="0"/>
            <a:ext cx="9445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2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8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6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10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8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346" y="0"/>
            <a:ext cx="9739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6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9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5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 harsha</dc:creator>
  <cp:lastModifiedBy>sri harsha</cp:lastModifiedBy>
  <cp:revision>9</cp:revision>
  <dcterms:created xsi:type="dcterms:W3CDTF">2017-04-04T19:42:20Z</dcterms:created>
  <dcterms:modified xsi:type="dcterms:W3CDTF">2017-04-05T03:16:58Z</dcterms:modified>
</cp:coreProperties>
</file>